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056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111654-16C1-2272-BCC7-E367C84501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BE665D3-A663-08E3-6152-ECA10E16B8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6A7F3E3-D1F6-4FCE-05FC-A4BDB520F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0A0A7-AF13-46C2-A970-DD6DE24B489E}" type="datetimeFigureOut">
              <a:rPr lang="de-DE" smtClean="0"/>
              <a:t>01.04.2026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C807D6C-C940-3D10-F2E0-D18BC802C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927D858-C44F-BA27-19D8-2D712233F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A472-DE23-4CE0-A7EB-5DA9FF6E5A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7338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3D3F4B-17FF-3F2A-2BAF-3EC91E8A0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B9DC041-8C55-6404-E95A-83EA5F8CAC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60B3911-171E-17C2-541F-E86EE495F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0A0A7-AF13-46C2-A970-DD6DE24B489E}" type="datetimeFigureOut">
              <a:rPr lang="de-DE" smtClean="0"/>
              <a:t>01.04.2026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22C0121-F581-1B6E-CF0B-A7A93E7E8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6975336-71BC-0589-AAC4-D72DAF7F6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A472-DE23-4CE0-A7EB-5DA9FF6E5A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4079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EACF8A53-86E8-2AAA-0B16-779744C5B4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A0916B1-3D16-DE91-18A2-D25DAEE526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B6820AC-9CD8-D4C4-44E9-7AFD70154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0A0A7-AF13-46C2-A970-DD6DE24B489E}" type="datetimeFigureOut">
              <a:rPr lang="de-DE" smtClean="0"/>
              <a:t>01.04.2026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F98694-A5EB-A5CA-6751-5494F98ED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F42E137-24F3-73F8-31F0-EB03E967B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A472-DE23-4CE0-A7EB-5DA9FF6E5A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404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8809B9-4994-BA50-C142-6BE28CE0B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1DEDB8A-CB3B-F3C2-4299-B397DF12D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99D13C-0956-9CB4-DE1F-9E9FA3051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0A0A7-AF13-46C2-A970-DD6DE24B489E}" type="datetimeFigureOut">
              <a:rPr lang="de-DE" smtClean="0"/>
              <a:t>01.04.2026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C7BD536-4C5D-BB7F-A6CA-ED014868A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EED83C9-A44D-39C3-3B5F-85D7CC952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A472-DE23-4CE0-A7EB-5DA9FF6E5A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6106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669167-C84F-4BDC-8FB6-CE71976E0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D6D7801-5570-61B8-EAEC-83844E2EF4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3C1EBF4-E32A-BF8D-34D2-42E167BF7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0A0A7-AF13-46C2-A970-DD6DE24B489E}" type="datetimeFigureOut">
              <a:rPr lang="de-DE" smtClean="0"/>
              <a:t>01.04.2026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82D7CAE-5B7F-9ED6-2232-CA1CCE3BD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A3E344B-A039-4ECE-E2CD-611F17A12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A472-DE23-4CE0-A7EB-5DA9FF6E5A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7323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B05178-C479-3BB7-E9D9-A5BE3C85A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88CED4-E860-293D-C01F-B6665EBC40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5040FCB-471C-250B-EE9D-78C82F3AC8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A4B181F-F0CD-36B8-58B4-B22C9444C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0A0A7-AF13-46C2-A970-DD6DE24B489E}" type="datetimeFigureOut">
              <a:rPr lang="de-DE" smtClean="0"/>
              <a:t>01.04.2026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C2D765F-ADBF-1F1D-993D-F03BBA2F7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26647EE-D501-2A0E-98C7-CD1960F82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A472-DE23-4CE0-A7EB-5DA9FF6E5A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8305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5C5E45-731B-6CF0-9A6B-9BF52C4F5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AAF3E33-8D2A-6BE9-DD7E-0AC9D15B6A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BCED318-620B-44CE-5BC6-4767D66E04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D055506-868A-B859-2859-1670862BB3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5653AA6-9382-664A-2191-B2FB72E60D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B798567-B15A-0EAA-B545-1CD6ED702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0A0A7-AF13-46C2-A970-DD6DE24B489E}" type="datetimeFigureOut">
              <a:rPr lang="de-DE" smtClean="0"/>
              <a:t>01.04.2026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A77540FE-EDF3-C09D-31A2-CD233275A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63EFDAA-0C35-3274-B488-5C43FF8DE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A472-DE23-4CE0-A7EB-5DA9FF6E5A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8349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A7AB79-3186-1047-EDAC-63EAF30EC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923A582-D5C1-731F-99E4-DF0E6EDF4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0A0A7-AF13-46C2-A970-DD6DE24B489E}" type="datetimeFigureOut">
              <a:rPr lang="de-DE" smtClean="0"/>
              <a:t>01.04.2026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9BB2978-15F4-F36D-A907-B4A978CF1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409C439-23DF-E703-D121-DFD8DE77C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A472-DE23-4CE0-A7EB-5DA9FF6E5A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2978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6D04D3A-33CA-C098-E66F-4AD075495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0A0A7-AF13-46C2-A970-DD6DE24B489E}" type="datetimeFigureOut">
              <a:rPr lang="de-DE" smtClean="0"/>
              <a:t>01.04.2026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37A993E-E718-CF1A-C6C2-841B67854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234297C-E70B-233E-94A2-F5E0A2F04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A472-DE23-4CE0-A7EB-5DA9FF6E5A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2193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99B75B-AADA-60D1-4F39-91719B97A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88C542F-E28F-A804-7F93-34AF4E1001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8742A11-72C5-6B5F-FBF6-89CD37EC73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4305A7E-B9C5-626E-A7C8-35474777C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0A0A7-AF13-46C2-A970-DD6DE24B489E}" type="datetimeFigureOut">
              <a:rPr lang="de-DE" smtClean="0"/>
              <a:t>01.04.2026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722104E-D5FA-5F5F-FF60-219899618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3BA6852-4C1B-8449-1F70-BCAB5E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A472-DE23-4CE0-A7EB-5DA9FF6E5A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128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29F837-7251-4304-97A7-4F52ABFC5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A5CBBDA-5C1A-57AA-35CC-39CA7186E4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0493A37-72B6-FC1A-115D-76AF9C7460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C296A3F-5FF4-C131-4A10-F3F6ED0B8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0A0A7-AF13-46C2-A970-DD6DE24B489E}" type="datetimeFigureOut">
              <a:rPr lang="de-DE" smtClean="0"/>
              <a:t>01.04.2026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34F5A85-89A8-7303-864C-54A456944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B79D0E5-85E6-1EA4-F771-E574D4155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A472-DE23-4CE0-A7EB-5DA9FF6E5A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1316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72BE723F-943D-4F62-61BE-96A364390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38AA8D-711D-D781-D84E-6A7919E412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F09C792-4928-7789-9484-061533453F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D0A0A7-AF13-46C2-A970-DD6DE24B489E}" type="datetimeFigureOut">
              <a:rPr lang="de-DE" smtClean="0"/>
              <a:t>01.04.2026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E6F1BEE-5BB6-8A4B-FD40-89CD5EFC72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5027B21-7380-739F-29C9-3C86B434CE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93EA472-DE23-4CE0-A7EB-5DA9FF6E5A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5059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56837709-F631-444F-FC17-8D89D0DD18C3}"/>
              </a:ext>
            </a:extLst>
          </p:cNvPr>
          <p:cNvSpPr txBox="1"/>
          <p:nvPr/>
        </p:nvSpPr>
        <p:spPr>
          <a:xfrm>
            <a:off x="571500" y="358322"/>
            <a:ext cx="29480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  <a:tabLst>
                <a:tab pos="4951095" algn="l"/>
                <a:tab pos="9451340" algn="r"/>
              </a:tabLst>
            </a:pP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A-07731-10 A3/A40, </a:t>
            </a:r>
            <a:r>
              <a:rPr lang="en-US" sz="1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Umbau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AK </a:t>
            </a:r>
            <a:r>
              <a:rPr lang="en-US" sz="1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Kaiserberg</a:t>
            </a:r>
            <a:endParaRPr lang="de-DE" sz="11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4951095" algn="l"/>
                <a:tab pos="9451340" algn="r"/>
              </a:tabLst>
            </a:pPr>
            <a:r>
              <a:rPr lang="de-DE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02-26-0015 A3, A40 Pflegearbeiten                           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5547CF82-B811-D572-345D-E64001D452F2}"/>
              </a:ext>
            </a:extLst>
          </p:cNvPr>
          <p:cNvSpPr txBox="1"/>
          <p:nvPr/>
        </p:nvSpPr>
        <p:spPr>
          <a:xfrm>
            <a:off x="571500" y="789209"/>
            <a:ext cx="9208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  <a:tabLst>
                <a:tab pos="4951095" algn="l"/>
                <a:tab pos="9451340" algn="r"/>
              </a:tabLst>
            </a:pPr>
            <a:r>
              <a:rPr lang="en-US" sz="12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Anlage</a:t>
            </a:r>
            <a:r>
              <a:rPr lang="en-US" sz="12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de-DE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3855F4DC-8D1A-C311-9440-C101A87184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487" y="1227612"/>
            <a:ext cx="2905530" cy="5611008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0F4FA884-64E8-1EE2-C7DF-844E27296F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5572" y="2156530"/>
            <a:ext cx="1409897" cy="3048425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7E4C6910-2491-34DF-2334-BCFA6AC27F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3344" y="2156530"/>
            <a:ext cx="1438476" cy="3105583"/>
          </a:xfrm>
          <a:prstGeom prst="rect">
            <a:avLst/>
          </a:prstGeo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6E826723-D08B-A177-DEBF-B5E969D16F12}"/>
              </a:ext>
            </a:extLst>
          </p:cNvPr>
          <p:cNvSpPr txBox="1"/>
          <p:nvPr/>
        </p:nvSpPr>
        <p:spPr>
          <a:xfrm>
            <a:off x="571500" y="1066208"/>
            <a:ext cx="13472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BAB</a:t>
            </a:r>
            <a:r>
              <a:rPr lang="de-DE" sz="1100" b="1" dirty="0"/>
              <a:t> </a:t>
            </a:r>
            <a:r>
              <a:rPr lang="de-DE" sz="1100" dirty="0"/>
              <a:t>A3</a:t>
            </a:r>
            <a:r>
              <a:rPr lang="de-DE" sz="1100" b="1" dirty="0"/>
              <a:t> </a:t>
            </a:r>
            <a:r>
              <a:rPr lang="de-DE" sz="1100" dirty="0"/>
              <a:t>FR</a:t>
            </a:r>
            <a:r>
              <a:rPr lang="de-DE" sz="1100" b="1" dirty="0"/>
              <a:t> </a:t>
            </a:r>
            <a:r>
              <a:rPr lang="de-DE" sz="1100" dirty="0"/>
              <a:t>Arnhem</a:t>
            </a:r>
          </a:p>
        </p:txBody>
      </p:sp>
    </p:spTree>
    <p:extLst>
      <p:ext uri="{BB962C8B-B14F-4D97-AF65-F5344CB8AC3E}">
        <p14:creationId xmlns:p14="http://schemas.microsoft.com/office/powerpoint/2010/main" val="3437267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D0679CAA-E243-D04B-A36A-022B12FA5E4B}"/>
              </a:ext>
            </a:extLst>
          </p:cNvPr>
          <p:cNvSpPr txBox="1"/>
          <p:nvPr/>
        </p:nvSpPr>
        <p:spPr>
          <a:xfrm>
            <a:off x="640510" y="673662"/>
            <a:ext cx="143845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 dirty="0"/>
              <a:t>BAB A40 FR Venlo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1FADA89-D174-83EC-6D6E-26F0EC2E66CE}"/>
              </a:ext>
            </a:extLst>
          </p:cNvPr>
          <p:cNvSpPr txBox="1"/>
          <p:nvPr/>
        </p:nvSpPr>
        <p:spPr>
          <a:xfrm>
            <a:off x="640510" y="211997"/>
            <a:ext cx="31218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 dirty="0"/>
              <a:t>A-07731-10 A3/A40, Umbau AK Kaiserberg</a:t>
            </a:r>
          </a:p>
          <a:p>
            <a:r>
              <a:rPr lang="de-DE" sz="1200" dirty="0"/>
              <a:t>02-26-0015 A3, A40 Pflegearbeiten                            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0D4B7E71-A7CE-2886-43C5-684DEBD618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510" y="1135327"/>
            <a:ext cx="6420746" cy="276263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3311353E-80D7-2C30-E7DB-8C28EA0511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9652" y="4519509"/>
            <a:ext cx="3258005" cy="1476581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227D6951-7178-599D-12EF-98D4AAD27C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2995" y="1135327"/>
            <a:ext cx="3191320" cy="1457528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38B5F264-5F82-EEE8-FA76-E5E8524B36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2995" y="2681183"/>
            <a:ext cx="3115110" cy="1495634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A9B84303-5043-2570-73B7-D199C6569A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510" y="4519509"/>
            <a:ext cx="3229426" cy="1476581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8BF6A90F-3F65-4FA4-6864-DB7DBB752A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76663" y="4519509"/>
            <a:ext cx="3124636" cy="144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650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Microsoft Office PowerPoint</Application>
  <PresentationFormat>Breitbild</PresentationFormat>
  <Paragraphs>7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Theißing, Alexandra</dc:creator>
  <cp:lastModifiedBy>Theißing, Alexandra</cp:lastModifiedBy>
  <cp:revision>1</cp:revision>
  <dcterms:created xsi:type="dcterms:W3CDTF">2026-04-01T09:14:55Z</dcterms:created>
  <dcterms:modified xsi:type="dcterms:W3CDTF">2026-04-01T09:44:38Z</dcterms:modified>
</cp:coreProperties>
</file>